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88084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9889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2022-01-24 22:24
##   Status: 200
##   Content-Type: application/octet-stream
##   Size: 13.8 kB
## &lt;ON DISK&gt;  /var/folders/0z/p5zgjmbn6531bgclzwc383500000gn/T//RtmpPZr0HM/file12cf491facc7.xlsx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2022-01-24T22:24:25Z</dcterms:created>
  <dcterms:modified xsi:type="dcterms:W3CDTF">2022-01-24T22:24:25Z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